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68" r:id="rId3"/>
    <p:sldId id="256" r:id="rId4"/>
    <p:sldId id="259" r:id="rId5"/>
    <p:sldId id="257" r:id="rId6"/>
    <p:sldId id="260" r:id="rId7"/>
    <p:sldId id="261" r:id="rId8"/>
    <p:sldId id="262" r:id="rId9"/>
    <p:sldId id="270" r:id="rId10"/>
    <p:sldId id="263" r:id="rId11"/>
    <p:sldId id="264" r:id="rId12"/>
    <p:sldId id="265" r:id="rId13"/>
    <p:sldId id="266" r:id="rId14"/>
    <p:sldId id="271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35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2246-ED6C-4033-A401-42D9EEE05FEF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5D4E2-69D7-4A23-95CC-4D3EC4B31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2246-ED6C-4033-A401-42D9EEE05FEF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5D4E2-69D7-4A23-95CC-4D3EC4B31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2246-ED6C-4033-A401-42D9EEE05FEF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5D4E2-69D7-4A23-95CC-4D3EC4B31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2246-ED6C-4033-A401-42D9EEE05FEF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5D4E2-69D7-4A23-95CC-4D3EC4B31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2246-ED6C-4033-A401-42D9EEE05FEF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5D4E2-69D7-4A23-95CC-4D3EC4B31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2246-ED6C-4033-A401-42D9EEE05FEF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5D4E2-69D7-4A23-95CC-4D3EC4B31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2246-ED6C-4033-A401-42D9EEE05FEF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5D4E2-69D7-4A23-95CC-4D3EC4B31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2246-ED6C-4033-A401-42D9EEE05FEF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5D4E2-69D7-4A23-95CC-4D3EC4B31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2246-ED6C-4033-A401-42D9EEE05FEF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5D4E2-69D7-4A23-95CC-4D3EC4B31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2246-ED6C-4033-A401-42D9EEE05FEF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5D4E2-69D7-4A23-95CC-4D3EC4B31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2246-ED6C-4033-A401-42D9EEE05FEF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5D4E2-69D7-4A23-95CC-4D3EC4B31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C2246-ED6C-4033-A401-42D9EEE05FEF}" type="datetimeFigureOut">
              <a:rPr lang="ru-RU" smtClean="0"/>
              <a:pPr/>
              <a:t>26.01.2026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5D4E2-69D7-4A23-95CC-4D3EC4B31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Баба Яга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музыкальные профессии.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Бодрова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Е. Н. </a:t>
            </a:r>
          </a:p>
          <a:p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Музыкальный руководитель.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7429552" cy="6810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988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409" y="428604"/>
            <a:ext cx="9025447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0"/>
            <a:ext cx="4906212" cy="67966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ирижё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69" y="0"/>
            <a:ext cx="914536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780559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User7\Downloads\гри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19456" cy="5286412"/>
          </a:xfrm>
          <a:prstGeom prst="rect">
            <a:avLst/>
          </a:prstGeom>
          <a:noFill/>
        </p:spPr>
      </p:pic>
      <p:pic>
        <p:nvPicPr>
          <p:cNvPr id="3075" name="Picture 3" descr="C:\Users\User7\Desktop\ш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1" y="3333747"/>
            <a:ext cx="5286380" cy="3524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72198" cy="3407867"/>
          </a:xfrm>
          <a:prstGeom prst="rect">
            <a:avLst/>
          </a:prstGeom>
          <a:noFill/>
        </p:spPr>
      </p:pic>
      <p:pic>
        <p:nvPicPr>
          <p:cNvPr id="7172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93533" y="3567112"/>
            <a:ext cx="5850467" cy="329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чайковски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4286261" cy="5357827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714488"/>
            <a:ext cx="4786314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4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8" name="AutoShape 6" descr="C:\Users\User7\Desktop\%D0%BA%D0%BF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0" name="AutoShape 8" descr="C:\Users\User7\Desktop\%D0%BA%D0%BF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2" name="Picture 10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697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ok-magazine.ru/images/cache/2017/7/20/resize_1024_683_true_crop_1024_683_0_0_q90_127071_5dd63b38bdf11573c3ba1a96f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072244" cy="60511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5115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905245" cy="2928934"/>
          </a:xfrm>
          <a:prstGeom prst="rect">
            <a:avLst/>
          </a:prstGeom>
          <a:noFill/>
        </p:spPr>
      </p:pic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0"/>
            <a:ext cx="3143272" cy="2881335"/>
          </a:xfrm>
          <a:prstGeom prst="rect">
            <a:avLst/>
          </a:prstGeom>
          <a:noFill/>
        </p:spPr>
      </p:pic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3286124"/>
            <a:ext cx="2763763" cy="2214578"/>
          </a:xfrm>
          <a:prstGeom prst="rect">
            <a:avLst/>
          </a:prstGeom>
          <a:noFill/>
        </p:spPr>
      </p:pic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4357694"/>
            <a:ext cx="3202138" cy="2154366"/>
          </a:xfrm>
          <a:prstGeom prst="rect">
            <a:avLst/>
          </a:prstGeom>
          <a:noFill/>
        </p:spPr>
      </p:pic>
      <p:pic>
        <p:nvPicPr>
          <p:cNvPr id="8" name="Picture 4" descr="Picture backgroun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3143248"/>
            <a:ext cx="2454156" cy="33997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16</Words>
  <Application>Microsoft Office PowerPoint</Application>
  <PresentationFormat>Экран (4:3)</PresentationFormat>
  <Paragraphs>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Баба Яга и музыкальные профессии.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User7</dc:creator>
  <cp:lastModifiedBy>User7</cp:lastModifiedBy>
  <cp:revision>5</cp:revision>
  <dcterms:created xsi:type="dcterms:W3CDTF">2025-10-03T06:00:41Z</dcterms:created>
  <dcterms:modified xsi:type="dcterms:W3CDTF">2026-01-26T12:46:18Z</dcterms:modified>
</cp:coreProperties>
</file>